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9" r:id="rId4"/>
    <p:sldId id="260" r:id="rId5"/>
    <p:sldId id="265" r:id="rId6"/>
    <p:sldId id="261" r:id="rId7"/>
    <p:sldId id="263" r:id="rId8"/>
    <p:sldId id="264" r:id="rId9"/>
    <p:sldId id="258" r:id="rId10"/>
    <p:sldId id="25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80877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237412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11262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24472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141318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95928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69590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4719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84656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213885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1375F9B-E642-496A-BDC2-1BEB9B72DC42}" type="datetimeFigureOut">
              <a:rPr lang="es-ES" smtClean="0"/>
              <a:t>29/03/2019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2E651A-5DC5-46A8-B3AE-88B0D013119B}" type="slidenum">
              <a:rPr lang="es-ES" smtClean="0"/>
              <a:t>‹Nº›</a:t>
            </a:fld>
            <a:endParaRPr lang="es-ES"/>
          </a:p>
        </p:txBody>
      </p:sp>
    </p:spTree>
    <p:extLst>
      <p:ext uri="{BB962C8B-B14F-4D97-AF65-F5344CB8AC3E}">
        <p14:creationId xmlns:p14="http://schemas.microsoft.com/office/powerpoint/2010/main" val="95629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75F9B-E642-496A-BDC2-1BEB9B72DC42}" type="datetimeFigureOut">
              <a:rPr lang="es-ES" smtClean="0"/>
              <a:t>29/03/2019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E651A-5DC5-46A8-B3AE-88B0D013119B}" type="slidenum">
              <a:rPr lang="es-ES" smtClean="0"/>
              <a:t>‹Nº›</a:t>
            </a:fld>
            <a:endParaRPr lang="es-ES"/>
          </a:p>
        </p:txBody>
      </p:sp>
    </p:spTree>
    <p:extLst>
      <p:ext uri="{BB962C8B-B14F-4D97-AF65-F5344CB8AC3E}">
        <p14:creationId xmlns:p14="http://schemas.microsoft.com/office/powerpoint/2010/main" val="146964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evistaserpersona.com/wp-content/uploads/2015/01/1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274638"/>
            <a:ext cx="8229600" cy="1714202"/>
          </a:xfrm>
        </p:spPr>
        <p:txBody>
          <a:bodyPr>
            <a:normAutofit fontScale="90000"/>
          </a:bodyPr>
          <a:lstStyle/>
          <a:p>
            <a:r>
              <a:rPr lang="es-ES" dirty="0"/>
              <a:t>FACULTADES DE LA PERSONA HUMANA:</a:t>
            </a:r>
            <a:br>
              <a:rPr lang="es-ES" dirty="0"/>
            </a:br>
            <a:endParaRPr lang="es-ES" dirty="0"/>
          </a:p>
        </p:txBody>
      </p:sp>
      <p:sp>
        <p:nvSpPr>
          <p:cNvPr id="3" name="2 Marcador de contenido"/>
          <p:cNvSpPr>
            <a:spLocks noGrp="1"/>
          </p:cNvSpPr>
          <p:nvPr>
            <p:ph idx="1"/>
          </p:nvPr>
        </p:nvSpPr>
        <p:spPr>
          <a:xfrm>
            <a:off x="3419872" y="2636913"/>
            <a:ext cx="5266928" cy="2664296"/>
          </a:xfrm>
        </p:spPr>
        <p:txBody>
          <a:bodyPr/>
          <a:lstStyle/>
          <a:p>
            <a:pPr marL="0" indent="0">
              <a:buNone/>
            </a:pPr>
            <a:r>
              <a:rPr lang="es-ES" dirty="0"/>
              <a:t>Objetivo:</a:t>
            </a:r>
          </a:p>
          <a:p>
            <a:r>
              <a:rPr lang="es-ES" dirty="0"/>
              <a:t>Comprender  la importancia de la inteligencia y voluntad humana</a:t>
            </a:r>
          </a:p>
        </p:txBody>
      </p:sp>
    </p:spTree>
    <p:extLst>
      <p:ext uri="{BB962C8B-B14F-4D97-AF65-F5344CB8AC3E}">
        <p14:creationId xmlns:p14="http://schemas.microsoft.com/office/powerpoint/2010/main" val="1984470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69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437112"/>
            <a:ext cx="2771800" cy="206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ctrTitle"/>
          </p:nvPr>
        </p:nvSpPr>
        <p:spPr>
          <a:xfrm>
            <a:off x="683568" y="188641"/>
            <a:ext cx="7772400" cy="792088"/>
          </a:xfrm>
        </p:spPr>
        <p:txBody>
          <a:bodyPr>
            <a:normAutofit/>
          </a:bodyPr>
          <a:lstStyle/>
          <a:p>
            <a:r>
              <a:rPr lang="es-ES" dirty="0"/>
              <a:t>1. ¿Qué es la voluntad?</a:t>
            </a:r>
          </a:p>
        </p:txBody>
      </p:sp>
      <p:sp>
        <p:nvSpPr>
          <p:cNvPr id="3" name="2 Subtítulo"/>
          <p:cNvSpPr>
            <a:spLocks noGrp="1"/>
          </p:cNvSpPr>
          <p:nvPr>
            <p:ph type="subTitle" idx="1"/>
          </p:nvPr>
        </p:nvSpPr>
        <p:spPr>
          <a:xfrm>
            <a:off x="467544" y="1124744"/>
            <a:ext cx="8352928" cy="4104456"/>
          </a:xfrm>
        </p:spPr>
        <p:txBody>
          <a:bodyPr>
            <a:normAutofit/>
          </a:bodyPr>
          <a:lstStyle/>
          <a:p>
            <a:pPr algn="just"/>
            <a:r>
              <a:rPr lang="es-ES" dirty="0">
                <a:solidFill>
                  <a:srgbClr val="FF0000"/>
                </a:solidFill>
              </a:rPr>
              <a:t>La voluntad es la capacidad del ser humano de autodeterminación, de llevar a cabo aquello que la inteligencia le presenta como un bien. Una primera premisa para profundizar y comprender el funcionamiento de la voluntad es ponerla en relación con el bien. La voluntad busca el bien, está relacionada con el bien y no se entiende sin el, pues entonces no existiría. </a:t>
            </a:r>
          </a:p>
        </p:txBody>
      </p:sp>
    </p:spTree>
    <p:extLst>
      <p:ext uri="{BB962C8B-B14F-4D97-AF65-F5344CB8AC3E}">
        <p14:creationId xmlns:p14="http://schemas.microsoft.com/office/powerpoint/2010/main" val="316015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a:t>La voluntad necesita también </a:t>
            </a:r>
            <a:r>
              <a:rPr lang="es-ES" dirty="0">
                <a:solidFill>
                  <a:srgbClr val="FF0000"/>
                </a:solidFill>
              </a:rPr>
              <a:t>ser educada</a:t>
            </a:r>
            <a:r>
              <a:rPr lang="es-ES" dirty="0"/>
              <a:t>, </a:t>
            </a:r>
            <a:r>
              <a:rPr lang="es-ES" dirty="0">
                <a:solidFill>
                  <a:srgbClr val="FF0000"/>
                </a:solidFill>
              </a:rPr>
              <a:t>formada, orientada </a:t>
            </a:r>
            <a:r>
              <a:rPr lang="es-ES" dirty="0"/>
              <a:t>porque no nace ya hecha, sino que se irá desarrollando y creciendo, haciéndose fuerte a base de entrenamiento en acciones concretas. </a:t>
            </a:r>
          </a:p>
          <a:p>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077072"/>
            <a:ext cx="4608512" cy="205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71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4" y="1"/>
            <a:ext cx="3212627" cy="242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457200" y="274638"/>
            <a:ext cx="8229600" cy="634082"/>
          </a:xfrm>
        </p:spPr>
        <p:txBody>
          <a:bodyPr>
            <a:normAutofit fontScale="90000"/>
          </a:bodyPr>
          <a:lstStyle/>
          <a:p>
            <a:endParaRPr lang="es-ES" dirty="0"/>
          </a:p>
        </p:txBody>
      </p:sp>
      <p:sp>
        <p:nvSpPr>
          <p:cNvPr id="3" name="2 Marcador de contenido"/>
          <p:cNvSpPr>
            <a:spLocks noGrp="1"/>
          </p:cNvSpPr>
          <p:nvPr>
            <p:ph idx="1"/>
          </p:nvPr>
        </p:nvSpPr>
        <p:spPr>
          <a:xfrm>
            <a:off x="899592" y="1201831"/>
            <a:ext cx="7488832" cy="3451306"/>
          </a:xfrm>
        </p:spPr>
        <p:txBody>
          <a:bodyPr>
            <a:normAutofit lnSpcReduction="10000"/>
          </a:bodyPr>
          <a:lstStyle/>
          <a:p>
            <a:r>
              <a:rPr lang="es-ES" dirty="0">
                <a:solidFill>
                  <a:schemeClr val="tx2">
                    <a:lumMod val="60000"/>
                    <a:lumOff val="40000"/>
                  </a:schemeClr>
                </a:solidFill>
              </a:rPr>
              <a:t>La voluntad es el motor de los demás valores, no sólo para adquirirlos sino para perfeccionarlos, ningún valor puede cultivarse por sí solo si no hacemos un esfuerzo, pues todo requiere pequeños y grandes sacrificios realizados con constancia. </a:t>
            </a:r>
          </a:p>
          <a:p>
            <a:endParaRPr lang="es-ES" dirty="0">
              <a:solidFill>
                <a:srgbClr val="FF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32" y="4221088"/>
            <a:ext cx="8149224" cy="2310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033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88A28F-44B1-4126-85A4-BB1F9C79E5F4}"/>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1741D15B-4679-4D47-BF8F-ECB013EDB624}"/>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255387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r>
              <a:rPr lang="es-ES" dirty="0"/>
              <a:t> ¿Qué hacer para fortalecer la voluntad?</a:t>
            </a:r>
          </a:p>
        </p:txBody>
      </p:sp>
      <p:sp>
        <p:nvSpPr>
          <p:cNvPr id="3" name="2 Marcador de contenido"/>
          <p:cNvSpPr>
            <a:spLocks noGrp="1"/>
          </p:cNvSpPr>
          <p:nvPr>
            <p:ph idx="1"/>
          </p:nvPr>
        </p:nvSpPr>
        <p:spPr/>
        <p:txBody>
          <a:bodyPr/>
          <a:lstStyle/>
          <a:p>
            <a:r>
              <a:rPr lang="es-ES" dirty="0"/>
              <a:t>Crear buenos hábitos. </a:t>
            </a:r>
          </a:p>
          <a:p>
            <a:r>
              <a:rPr lang="es-ES" dirty="0"/>
              <a:t>Establecer prioridades. escala de prioridades</a:t>
            </a:r>
          </a:p>
          <a:p>
            <a:r>
              <a:rPr lang="es-ES" dirty="0"/>
              <a:t>Desarrollar conocimientos. El hombre y </a:t>
            </a:r>
            <a:r>
              <a:rPr lang="es-ES"/>
              <a:t>la mujer </a:t>
            </a:r>
            <a:r>
              <a:rPr lang="es-ES" dirty="0"/>
              <a:t>es un ser inteligente capaz de pensar y adquirir conocimientos.</a:t>
            </a:r>
          </a:p>
          <a:p>
            <a:endParaRPr lang="es-ES" dirty="0"/>
          </a:p>
          <a:p>
            <a:r>
              <a:rPr lang="es-ES" dirty="0"/>
              <a:t>DIGO = HAGO = PIENSO  VERDAD MORAL </a:t>
            </a:r>
          </a:p>
        </p:txBody>
      </p:sp>
    </p:spTree>
    <p:extLst>
      <p:ext uri="{BB962C8B-B14F-4D97-AF65-F5344CB8AC3E}">
        <p14:creationId xmlns:p14="http://schemas.microsoft.com/office/powerpoint/2010/main" val="177143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74042"/>
          </a:xfrm>
        </p:spPr>
        <p:txBody>
          <a:bodyPr>
            <a:normAutofit fontScale="90000"/>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24744"/>
            <a:ext cx="792088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48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10" y="40415"/>
            <a:ext cx="9103390" cy="6817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14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ANALIZA LO SIGUENTE</a:t>
            </a:r>
          </a:p>
        </p:txBody>
      </p:sp>
      <p:sp>
        <p:nvSpPr>
          <p:cNvPr id="3" name="2 Marcador de contenido"/>
          <p:cNvSpPr>
            <a:spLocks noGrp="1"/>
          </p:cNvSpPr>
          <p:nvPr>
            <p:ph idx="1"/>
          </p:nvPr>
        </p:nvSpPr>
        <p:spPr/>
        <p:txBody>
          <a:bodyPr>
            <a:normAutofit/>
          </a:bodyPr>
          <a:lstStyle/>
          <a:p>
            <a:pPr marL="0" indent="0">
              <a:buNone/>
            </a:pPr>
            <a:r>
              <a:rPr lang="es-ES" dirty="0"/>
              <a:t>1.- Consumir droga  es bueno </a:t>
            </a:r>
          </a:p>
          <a:p>
            <a:pPr marL="0" indent="0">
              <a:buNone/>
            </a:pPr>
            <a:r>
              <a:rPr lang="es-ES" dirty="0"/>
              <a:t>2.- Matar a una persona con un disparo de arma de fuego</a:t>
            </a:r>
          </a:p>
          <a:p>
            <a:pPr marL="0" indent="0">
              <a:buNone/>
            </a:pPr>
            <a:r>
              <a:rPr lang="es-ES" dirty="0"/>
              <a:t>3.- Atropellar a un peatón y causarle la muerte </a:t>
            </a:r>
          </a:p>
        </p:txBody>
      </p:sp>
    </p:spTree>
    <p:extLst>
      <p:ext uri="{BB962C8B-B14F-4D97-AF65-F5344CB8AC3E}">
        <p14:creationId xmlns:p14="http://schemas.microsoft.com/office/powerpoint/2010/main" val="30976402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246</Words>
  <Application>Microsoft Office PowerPoint</Application>
  <PresentationFormat>Presentación en pantalla (4:3)</PresentationFormat>
  <Paragraphs>17</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FACULTADES DE LA PERSONA HUMANA: </vt:lpstr>
      <vt:lpstr>1. ¿Qué es la voluntad?</vt:lpstr>
      <vt:lpstr>Presentación de PowerPoint</vt:lpstr>
      <vt:lpstr>Presentación de PowerPoint</vt:lpstr>
      <vt:lpstr>Presentación de PowerPoint</vt:lpstr>
      <vt:lpstr> ¿Qué hacer para fortalecer la voluntad?</vt:lpstr>
      <vt:lpstr>Presentación de PowerPoint</vt:lpstr>
      <vt:lpstr>Presentación de PowerPoint</vt:lpstr>
      <vt:lpstr>ANALIZA LO SIGUENTE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¿Qué es la voluntad?</dc:title>
  <dc:creator>Cliente</dc:creator>
  <cp:lastModifiedBy>Hector Santander</cp:lastModifiedBy>
  <cp:revision>13</cp:revision>
  <dcterms:created xsi:type="dcterms:W3CDTF">2016-04-08T02:34:12Z</dcterms:created>
  <dcterms:modified xsi:type="dcterms:W3CDTF">2019-03-29T13:36:56Z</dcterms:modified>
</cp:coreProperties>
</file>